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7" r:id="rId2"/>
    <p:sldId id="259" r:id="rId3"/>
    <p:sldId id="262" r:id="rId4"/>
    <p:sldId id="261" r:id="rId5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8" name="Рисунок 77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9" name="Рисунок 78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-9360" y="-7200"/>
            <a:ext cx="9161280" cy="1039680"/>
          </a:xfrm>
          <a:prstGeom prst="rect">
            <a:avLst/>
          </a:prstGeom>
          <a:gradFill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 w="9360">
            <a:noFill/>
          </a:ln>
        </p:spPr>
      </p:sp>
      <p:sp>
        <p:nvSpPr>
          <p:cNvPr id="41" name="CustomShape 2"/>
          <p:cNvSpPr/>
          <p:nvPr/>
        </p:nvSpPr>
        <p:spPr>
          <a:xfrm>
            <a:off x="4381560" y="-7200"/>
            <a:ext cx="4760640" cy="636480"/>
          </a:xfrm>
          <a:prstGeom prst="rect">
            <a:avLst/>
          </a:prstGeom>
          <a:gradFill>
            <a:gsLst>
              <a:gs pos="0">
                <a:srgbClr val="00A0A8"/>
              </a:gs>
              <a:gs pos="100000">
                <a:srgbClr val="008ABF"/>
              </a:gs>
            </a:gsLst>
            <a:lin ang="5400000"/>
          </a:gradFill>
          <a:ln w="9360">
            <a:noFill/>
          </a:ln>
        </p:spPr>
      </p:sp>
      <p:sp>
        <p:nvSpPr>
          <p:cNvPr id="42" name="CustomShape 3"/>
          <p:cNvSpPr/>
          <p:nvPr/>
        </p:nvSpPr>
        <p:spPr>
          <a:xfrm rot="21435600">
            <a:off x="-17640" y="200520"/>
            <a:ext cx="9161280" cy="647280"/>
          </a:xfrm>
          <a:prstGeom prst="rect">
            <a:avLst/>
          </a:prstGeom>
          <a:noFill/>
          <a:ln w="10800">
            <a:solidFill>
              <a:srgbClr val="008ABF"/>
            </a:solidFill>
            <a:round/>
          </a:ln>
        </p:spPr>
      </p:sp>
      <p:sp>
        <p:nvSpPr>
          <p:cNvPr id="43" name="CustomShape 4"/>
          <p:cNvSpPr/>
          <p:nvPr/>
        </p:nvSpPr>
        <p:spPr>
          <a:xfrm rot="21435600">
            <a:off x="-14040" y="275040"/>
            <a:ext cx="9173880" cy="528480"/>
          </a:xfrm>
          <a:prstGeom prst="rect">
            <a:avLst/>
          </a:prstGeom>
          <a:noFill/>
          <a:ln w="9360">
            <a:solidFill>
              <a:srgbClr val="009DD9"/>
            </a:solidFill>
            <a:round/>
          </a:ln>
        </p:spPr>
      </p:sp>
      <p:sp>
        <p:nvSpPr>
          <p:cNvPr id="4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prazdniksochi.com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57200" y="332640"/>
            <a:ext cx="2601000" cy="57924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/>
          <a:lstStyle/>
          <a:p>
            <a:endParaRPr dirty="0"/>
          </a:p>
        </p:txBody>
      </p:sp>
      <p:sp>
        <p:nvSpPr>
          <p:cNvPr id="85" name="CustomShape 2"/>
          <p:cNvSpPr/>
          <p:nvPr/>
        </p:nvSpPr>
        <p:spPr>
          <a:xfrm>
            <a:off x="0" y="2781000"/>
            <a:ext cx="9142200" cy="718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86" name="CustomShape 3"/>
          <p:cNvSpPr/>
          <p:nvPr/>
        </p:nvSpPr>
        <p:spPr>
          <a:xfrm>
            <a:off x="611640" y="2205000"/>
            <a:ext cx="7918920" cy="3864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87" name="CustomShape 4"/>
          <p:cNvSpPr/>
          <p:nvPr/>
        </p:nvSpPr>
        <p:spPr>
          <a:xfrm>
            <a:off x="3852000" y="307800"/>
            <a:ext cx="5110920" cy="579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20000"/>
              </a:lnSpc>
            </a:pPr>
            <a:r>
              <a:rPr lang="ru-RU" sz="1200">
                <a:solidFill>
                  <a:srgbClr val="000000"/>
                </a:solidFill>
                <a:latin typeface="Georgia"/>
              </a:rPr>
              <a:t>Предложение по тимбилдингу, Сочи</a:t>
            </a:r>
            <a:endParaRPr/>
          </a:p>
        </p:txBody>
      </p:sp>
      <p:pic>
        <p:nvPicPr>
          <p:cNvPr id="88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52000" y="398520"/>
            <a:ext cx="17280" cy="436320"/>
          </a:xfrm>
          <a:prstGeom prst="rect">
            <a:avLst/>
          </a:prstGeom>
          <a:ln>
            <a:noFill/>
          </a:ln>
        </p:spPr>
      </p:pic>
      <p:sp>
        <p:nvSpPr>
          <p:cNvPr id="89" name="CustomShape 5"/>
          <p:cNvSpPr/>
          <p:nvPr/>
        </p:nvSpPr>
        <p:spPr>
          <a:xfrm>
            <a:off x="539640" y="2077920"/>
            <a:ext cx="8279280" cy="622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7482BF"/>
                </a:solidFill>
                <a:latin typeface="Georgia"/>
              </a:rPr>
              <a:t>Локация: ПРИБРЕЖНЫЙ КЛАСТЕР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500" b="1">
                <a:solidFill>
                  <a:srgbClr val="7482BF"/>
                </a:solidFill>
                <a:latin typeface="Georgia"/>
              </a:rPr>
              <a:t> (Олимпийский парк, Имеретинская низменность)</a:t>
            </a:r>
            <a:endParaRPr/>
          </a:p>
        </p:txBody>
      </p:sp>
      <p:pic>
        <p:nvPicPr>
          <p:cNvPr id="90" name="Рисунок 2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031920"/>
            <a:ext cx="9142200" cy="3824280"/>
          </a:xfrm>
          <a:prstGeom prst="rect">
            <a:avLst/>
          </a:prstGeom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1" y="0"/>
            <a:ext cx="18351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457200" y="332640"/>
            <a:ext cx="2601000" cy="57924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/>
          <a:lstStyle/>
          <a:p>
            <a:endParaRPr dirty="0"/>
          </a:p>
        </p:txBody>
      </p:sp>
      <p:sp>
        <p:nvSpPr>
          <p:cNvPr id="101" name="CustomShape 2"/>
          <p:cNvSpPr/>
          <p:nvPr/>
        </p:nvSpPr>
        <p:spPr>
          <a:xfrm>
            <a:off x="0" y="2781000"/>
            <a:ext cx="9142200" cy="718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02" name="CustomShape 3"/>
          <p:cNvSpPr/>
          <p:nvPr/>
        </p:nvSpPr>
        <p:spPr>
          <a:xfrm>
            <a:off x="467640" y="2154960"/>
            <a:ext cx="7918920" cy="3864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3" name="CustomShape 4"/>
          <p:cNvSpPr/>
          <p:nvPr/>
        </p:nvSpPr>
        <p:spPr>
          <a:xfrm>
            <a:off x="3852000" y="307800"/>
            <a:ext cx="5110920" cy="579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rgbClr val="000000"/>
                </a:solidFill>
                <a:latin typeface="Georgia"/>
              </a:rPr>
              <a:t>Предложение по </a:t>
            </a:r>
            <a:r>
              <a:rPr lang="ru-RU" sz="1200" dirty="0" err="1">
                <a:solidFill>
                  <a:srgbClr val="000000"/>
                </a:solidFill>
                <a:latin typeface="Georgia"/>
              </a:rPr>
              <a:t>тимбилдингу</a:t>
            </a:r>
            <a:r>
              <a:rPr lang="ru-RU" sz="1200">
                <a:solidFill>
                  <a:srgbClr val="000000"/>
                </a:solidFill>
                <a:latin typeface="Georgia"/>
              </a:rPr>
              <a:t>, Сочи</a:t>
            </a:r>
            <a:endParaRPr dirty="0"/>
          </a:p>
        </p:txBody>
      </p:sp>
      <p:pic>
        <p:nvPicPr>
          <p:cNvPr id="10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52000" y="398520"/>
            <a:ext cx="17280" cy="436320"/>
          </a:xfrm>
          <a:prstGeom prst="rect">
            <a:avLst/>
          </a:prstGeom>
          <a:ln>
            <a:noFill/>
          </a:ln>
        </p:spPr>
      </p:pic>
      <p:sp>
        <p:nvSpPr>
          <p:cNvPr id="105" name="CustomShape 5"/>
          <p:cNvSpPr/>
          <p:nvPr/>
        </p:nvSpPr>
        <p:spPr>
          <a:xfrm>
            <a:off x="251640" y="3861000"/>
            <a:ext cx="8674560" cy="20070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CustomShape 6"/>
          <p:cNvSpPr/>
          <p:nvPr/>
        </p:nvSpPr>
        <p:spPr>
          <a:xfrm>
            <a:off x="0" y="1256844"/>
            <a:ext cx="914220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solidFill>
                  <a:srgbClr val="089CA3"/>
                </a:solidFill>
                <a:latin typeface="Georgia"/>
              </a:rPr>
              <a:t>Стадион «Ледяной Куб», Олимпийский Парк</a:t>
            </a:r>
            <a:endParaRPr dirty="0"/>
          </a:p>
        </p:txBody>
      </p:sp>
      <p:sp>
        <p:nvSpPr>
          <p:cNvPr id="107" name="CustomShape 7"/>
          <p:cNvSpPr/>
          <p:nvPr/>
        </p:nvSpPr>
        <p:spPr>
          <a:xfrm>
            <a:off x="2736000" y="5040000"/>
            <a:ext cx="7127640" cy="34293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endParaRPr/>
          </a:p>
          <a:p>
            <a:endParaRPr/>
          </a:p>
          <a:p>
            <a:endParaRPr/>
          </a:p>
        </p:txBody>
      </p:sp>
      <p:sp>
        <p:nvSpPr>
          <p:cNvPr id="110" name="CustomShape 8"/>
          <p:cNvSpPr/>
          <p:nvPr/>
        </p:nvSpPr>
        <p:spPr>
          <a:xfrm>
            <a:off x="2376000" y="4320000"/>
            <a:ext cx="4968000" cy="151164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TextShape 9"/>
          <p:cNvSpPr txBox="1"/>
          <p:nvPr/>
        </p:nvSpPr>
        <p:spPr>
          <a:xfrm>
            <a:off x="370080" y="4462560"/>
            <a:ext cx="8016480" cy="20156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endParaRPr lang="ru-RU" sz="1200" b="1" dirty="0" smtClean="0">
              <a:latin typeface="Georgia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Georgia"/>
              </a:rPr>
              <a:t>«Ледяной Куб» </a:t>
            </a:r>
            <a:r>
              <a:rPr lang="ru-RU" sz="1400" dirty="0" smtClean="0">
                <a:latin typeface="Georgia"/>
              </a:rPr>
              <a:t>- керлинговый центр, который относится к комплексу спортивных сооружений,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Georgia"/>
              </a:rPr>
              <a:t>возведенных в сочинском Олимпийском парке в преддверии Олимпиады-2014.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Georgia"/>
              </a:rPr>
              <a:t>Здесь были проведены два чемпионата мира: по керлингу на колясках в феврале текущего года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Georgia"/>
              </a:rPr>
              <a:t>и по керлингу с участием юниорских команд в марте.</a:t>
            </a:r>
          </a:p>
          <a:p>
            <a:endParaRPr lang="ru-RU" sz="1200" dirty="0">
              <a:latin typeface="Georgia"/>
            </a:endParaRPr>
          </a:p>
          <a:p>
            <a:endParaRPr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861326"/>
            <a:ext cx="3402597" cy="234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6801"/>
          <a:stretch/>
        </p:blipFill>
        <p:spPr>
          <a:xfrm>
            <a:off x="6893353" y="1861200"/>
            <a:ext cx="2248847" cy="2347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3" r="9892"/>
          <a:stretch/>
        </p:blipFill>
        <p:spPr>
          <a:xfrm>
            <a:off x="3451380" y="1850555"/>
            <a:ext cx="3393193" cy="2351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40" y="0"/>
            <a:ext cx="18351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457200" y="332640"/>
            <a:ext cx="2601000" cy="57924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/>
          <a:lstStyle/>
          <a:p>
            <a:endParaRPr dirty="0"/>
          </a:p>
        </p:txBody>
      </p:sp>
      <p:sp>
        <p:nvSpPr>
          <p:cNvPr id="101" name="CustomShape 2"/>
          <p:cNvSpPr/>
          <p:nvPr/>
        </p:nvSpPr>
        <p:spPr>
          <a:xfrm>
            <a:off x="0" y="2781000"/>
            <a:ext cx="9142200" cy="718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02" name="CustomShape 3"/>
          <p:cNvSpPr/>
          <p:nvPr/>
        </p:nvSpPr>
        <p:spPr>
          <a:xfrm>
            <a:off x="467640" y="2154960"/>
            <a:ext cx="7918920" cy="3864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3" name="CustomShape 4"/>
          <p:cNvSpPr/>
          <p:nvPr/>
        </p:nvSpPr>
        <p:spPr>
          <a:xfrm>
            <a:off x="3852000" y="307800"/>
            <a:ext cx="5110920" cy="579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20000"/>
              </a:lnSpc>
            </a:pPr>
            <a:r>
              <a:rPr lang="ru-RU" sz="1200">
                <a:solidFill>
                  <a:srgbClr val="000000"/>
                </a:solidFill>
                <a:latin typeface="Georgia"/>
              </a:rPr>
              <a:t>Предложение по тимбилдингу, Сочи</a:t>
            </a:r>
            <a:endParaRPr/>
          </a:p>
        </p:txBody>
      </p:sp>
      <p:pic>
        <p:nvPicPr>
          <p:cNvPr id="10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52000" y="398520"/>
            <a:ext cx="17280" cy="436320"/>
          </a:xfrm>
          <a:prstGeom prst="rect">
            <a:avLst/>
          </a:prstGeom>
          <a:ln>
            <a:noFill/>
          </a:ln>
        </p:spPr>
      </p:pic>
      <p:sp>
        <p:nvSpPr>
          <p:cNvPr id="105" name="CustomShape 5"/>
          <p:cNvSpPr/>
          <p:nvPr/>
        </p:nvSpPr>
        <p:spPr>
          <a:xfrm>
            <a:off x="251640" y="3861000"/>
            <a:ext cx="8674560" cy="20070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CustomShape 6"/>
          <p:cNvSpPr/>
          <p:nvPr/>
        </p:nvSpPr>
        <p:spPr>
          <a:xfrm>
            <a:off x="0" y="1124640"/>
            <a:ext cx="9142200" cy="3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089CA3"/>
                </a:solidFill>
                <a:latin typeface="Georgia"/>
              </a:rPr>
              <a:t>Программа и общая механика игры</a:t>
            </a:r>
            <a:endParaRPr/>
          </a:p>
        </p:txBody>
      </p:sp>
      <p:sp>
        <p:nvSpPr>
          <p:cNvPr id="107" name="CustomShape 7"/>
          <p:cNvSpPr/>
          <p:nvPr/>
        </p:nvSpPr>
        <p:spPr>
          <a:xfrm>
            <a:off x="2736000" y="5040000"/>
            <a:ext cx="7127640" cy="34293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endParaRPr/>
          </a:p>
          <a:p>
            <a:endParaRPr/>
          </a:p>
          <a:p>
            <a:endParaRPr/>
          </a:p>
        </p:txBody>
      </p:sp>
      <p:pic>
        <p:nvPicPr>
          <p:cNvPr id="109" name="Рисунок 108"/>
          <p:cNvPicPr/>
          <p:nvPr/>
        </p:nvPicPr>
        <p:blipFill>
          <a:blip r:embed="rId3"/>
          <a:stretch>
            <a:fillRect/>
          </a:stretch>
        </p:blipFill>
        <p:spPr>
          <a:xfrm>
            <a:off x="3390397" y="1756080"/>
            <a:ext cx="3611733" cy="2234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0" name="CustomShape 8"/>
          <p:cNvSpPr/>
          <p:nvPr/>
        </p:nvSpPr>
        <p:spPr>
          <a:xfrm>
            <a:off x="2376000" y="4320000"/>
            <a:ext cx="4968000" cy="151164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TextShape 9"/>
          <p:cNvSpPr txBox="1"/>
          <p:nvPr/>
        </p:nvSpPr>
        <p:spPr>
          <a:xfrm>
            <a:off x="370080" y="4462560"/>
            <a:ext cx="8916120" cy="20156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1200" b="1" dirty="0" smtClean="0">
                <a:latin typeface="Georgia"/>
              </a:rPr>
              <a:t>14:00 - 14:30</a:t>
            </a:r>
            <a:r>
              <a:rPr lang="ru-RU" sz="1200" dirty="0" smtClean="0">
                <a:latin typeface="Georgia"/>
              </a:rPr>
              <a:t>  Трансфер </a:t>
            </a:r>
            <a:r>
              <a:rPr lang="ru-RU" sz="1200" dirty="0">
                <a:latin typeface="Georgia"/>
              </a:rPr>
              <a:t>в «Олимпийский парк</a:t>
            </a:r>
            <a:r>
              <a:rPr lang="ru-RU" sz="1200" dirty="0" smtClean="0">
                <a:latin typeface="Georgia"/>
              </a:rPr>
              <a:t>». Стадион «Ледяной Куб»</a:t>
            </a:r>
            <a:endParaRPr dirty="0"/>
          </a:p>
          <a:p>
            <a:r>
              <a:rPr lang="ru-RU" sz="1200" b="1" dirty="0" smtClean="0">
                <a:latin typeface="Georgia"/>
              </a:rPr>
              <a:t>14:45 - 15:00   </a:t>
            </a:r>
            <a:r>
              <a:rPr lang="ru-RU" sz="1200" dirty="0" smtClean="0">
                <a:latin typeface="Georgia"/>
              </a:rPr>
              <a:t>Краткий </a:t>
            </a:r>
            <a:r>
              <a:rPr lang="ru-RU" sz="1200" dirty="0">
                <a:latin typeface="Georgia"/>
              </a:rPr>
              <a:t>инструктаж</a:t>
            </a:r>
            <a:r>
              <a:rPr lang="ru-RU" sz="1200" dirty="0" smtClean="0">
                <a:latin typeface="Georgia"/>
              </a:rPr>
              <a:t>, выдача </a:t>
            </a:r>
            <a:r>
              <a:rPr lang="ru-RU" sz="1200" dirty="0">
                <a:latin typeface="Georgia"/>
              </a:rPr>
              <a:t>оборудования.</a:t>
            </a:r>
            <a:endParaRPr dirty="0"/>
          </a:p>
          <a:p>
            <a:r>
              <a:rPr lang="ru-RU" sz="1200" dirty="0">
                <a:latin typeface="Georgia"/>
              </a:rPr>
              <a:t>Участников делят на команды по 5 чел., всего  8 команд . На одной дорожке играет  2 команды</a:t>
            </a:r>
            <a:endParaRPr dirty="0"/>
          </a:p>
          <a:p>
            <a:r>
              <a:rPr lang="ru-RU" sz="1200" b="1" dirty="0" smtClean="0">
                <a:latin typeface="Georgia"/>
              </a:rPr>
              <a:t>15:00 - 16:00 </a:t>
            </a:r>
            <a:r>
              <a:rPr lang="ru-RU" sz="1200" dirty="0" smtClean="0">
                <a:latin typeface="Georgia"/>
              </a:rPr>
              <a:t>  Начало </a:t>
            </a:r>
            <a:r>
              <a:rPr lang="ru-RU" sz="1200" dirty="0">
                <a:latin typeface="Georgia"/>
              </a:rPr>
              <a:t>игры.  Один этап игры составляет 50-60 минут.  Первый тур </a:t>
            </a:r>
            <a:r>
              <a:rPr lang="ru-RU" sz="1200" dirty="0" smtClean="0">
                <a:latin typeface="Georgia"/>
              </a:rPr>
              <a:t>игры</a:t>
            </a:r>
          </a:p>
          <a:p>
            <a:r>
              <a:rPr lang="ru-RU" sz="1200" b="1" dirty="0" smtClean="0">
                <a:latin typeface="Georgia" panose="02040502050405020303" pitchFamily="18" charset="0"/>
              </a:rPr>
              <a:t>16:00 – 16:30  </a:t>
            </a:r>
            <a:r>
              <a:rPr lang="ru-RU" sz="1200" dirty="0" smtClean="0">
                <a:latin typeface="Georgia"/>
              </a:rPr>
              <a:t>Кофе-пауза (чай, кофе, легкие закуски)* </a:t>
            </a:r>
            <a:endParaRPr dirty="0"/>
          </a:p>
          <a:p>
            <a:r>
              <a:rPr lang="ru-RU" sz="1200" b="1" dirty="0" smtClean="0">
                <a:latin typeface="Georgia"/>
              </a:rPr>
              <a:t>16:30 - 17:30   </a:t>
            </a:r>
            <a:r>
              <a:rPr lang="ru-RU" sz="1200" dirty="0" smtClean="0">
                <a:latin typeface="Georgia"/>
              </a:rPr>
              <a:t>Второй </a:t>
            </a:r>
            <a:r>
              <a:rPr lang="ru-RU" sz="1200" dirty="0">
                <a:latin typeface="Georgia"/>
              </a:rPr>
              <a:t>тур игры. Обмен противниками путем жребия</a:t>
            </a:r>
            <a:endParaRPr dirty="0"/>
          </a:p>
          <a:p>
            <a:r>
              <a:rPr lang="ru-RU" sz="1200" b="1" dirty="0" smtClean="0">
                <a:latin typeface="Georgia"/>
              </a:rPr>
              <a:t>17:30 - 18:00</a:t>
            </a:r>
            <a:r>
              <a:rPr lang="ru-RU" sz="1200" dirty="0" smtClean="0">
                <a:latin typeface="Georgia"/>
              </a:rPr>
              <a:t>   Финальный </a:t>
            </a:r>
            <a:r>
              <a:rPr lang="ru-RU" sz="1200" dirty="0">
                <a:latin typeface="Georgia"/>
              </a:rPr>
              <a:t>поединок между командами</a:t>
            </a:r>
            <a:r>
              <a:rPr lang="ru-RU" sz="1200" dirty="0" smtClean="0">
                <a:latin typeface="Georgia"/>
              </a:rPr>
              <a:t>, которые </a:t>
            </a:r>
            <a:r>
              <a:rPr lang="ru-RU" sz="1200" dirty="0">
                <a:latin typeface="Georgia"/>
              </a:rPr>
              <a:t>набрали максимальное количество очков</a:t>
            </a:r>
            <a:endParaRPr dirty="0"/>
          </a:p>
          <a:p>
            <a:r>
              <a:rPr lang="ru-RU" sz="1200" dirty="0">
                <a:latin typeface="Georgia"/>
              </a:rPr>
              <a:t> в </a:t>
            </a:r>
            <a:r>
              <a:rPr lang="ru-RU" sz="1200" dirty="0" smtClean="0">
                <a:latin typeface="Georgia"/>
              </a:rPr>
              <a:t>отборочном </a:t>
            </a:r>
            <a:r>
              <a:rPr lang="ru-RU" sz="1200" dirty="0">
                <a:latin typeface="Georgia"/>
              </a:rPr>
              <a:t>туре.</a:t>
            </a:r>
            <a:endParaRPr dirty="0"/>
          </a:p>
          <a:p>
            <a:r>
              <a:rPr lang="ru-RU" sz="1200" b="1" dirty="0" smtClean="0">
                <a:latin typeface="Georgia"/>
              </a:rPr>
              <a:t>18:00 - 18:30</a:t>
            </a:r>
            <a:r>
              <a:rPr lang="ru-RU" sz="1200" dirty="0" smtClean="0">
                <a:latin typeface="Georgia"/>
              </a:rPr>
              <a:t>   Окончание </a:t>
            </a:r>
            <a:r>
              <a:rPr lang="ru-RU" sz="1200" dirty="0">
                <a:latin typeface="Georgia"/>
              </a:rPr>
              <a:t>игры и подведение итогов с награждением победителей. </a:t>
            </a:r>
            <a:endParaRPr dirty="0"/>
          </a:p>
          <a:p>
            <a:r>
              <a:rPr lang="ru-RU" sz="1200" b="1" dirty="0" smtClean="0">
                <a:latin typeface="Georgia"/>
              </a:rPr>
              <a:t>18:30 - 19:00   </a:t>
            </a:r>
            <a:r>
              <a:rPr lang="ru-RU" sz="1200" dirty="0" smtClean="0">
                <a:latin typeface="Georgia"/>
              </a:rPr>
              <a:t>Свободное </a:t>
            </a:r>
            <a:r>
              <a:rPr lang="ru-RU" sz="1200" dirty="0">
                <a:latin typeface="Georgia"/>
              </a:rPr>
              <a:t>время ( организация фуршетной линии либо прогулка по Олимпийскому парку)</a:t>
            </a: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85"/>
          <a:stretch/>
        </p:blipFill>
        <p:spPr>
          <a:xfrm>
            <a:off x="-1" y="1769220"/>
            <a:ext cx="3327095" cy="2234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5" r="13566"/>
          <a:stretch/>
        </p:blipFill>
        <p:spPr>
          <a:xfrm>
            <a:off x="7065433" y="1740390"/>
            <a:ext cx="2078567" cy="2240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40" y="0"/>
            <a:ext cx="18351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639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3996000" y="1484640"/>
            <a:ext cx="4534560" cy="4966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dirty="0"/>
              <a:t>JSC </a:t>
            </a:r>
            <a:r>
              <a:rPr lang="en-US" sz="1200" dirty="0" err="1"/>
              <a:t>Prazdnik</a:t>
            </a:r>
            <a:r>
              <a:rPr lang="en-US" sz="1200" dirty="0"/>
              <a:t> Sochi Agency </a:t>
            </a:r>
            <a:endParaRPr lang="ru-RU" sz="1200" dirty="0"/>
          </a:p>
          <a:p>
            <a:r>
              <a:rPr lang="en-US" sz="1200" dirty="0"/>
              <a:t> </a:t>
            </a:r>
            <a:endParaRPr lang="ru-RU" sz="1200" dirty="0"/>
          </a:p>
          <a:p>
            <a:r>
              <a:rPr lang="en-US" sz="1200" dirty="0"/>
              <a:t>Sochi</a:t>
            </a:r>
            <a:r>
              <a:rPr lang="ru-RU" sz="1200" dirty="0"/>
              <a:t>,</a:t>
            </a:r>
            <a:r>
              <a:rPr lang="en-US" sz="1200" dirty="0"/>
              <a:t>  </a:t>
            </a:r>
            <a:r>
              <a:rPr lang="en-US" sz="1200" dirty="0" err="1"/>
              <a:t>Moskovskaya</a:t>
            </a:r>
            <a:r>
              <a:rPr lang="en-US" sz="1200" dirty="0"/>
              <a:t> </a:t>
            </a:r>
            <a:r>
              <a:rPr lang="en-US" sz="1200" dirty="0" err="1"/>
              <a:t>str</a:t>
            </a:r>
            <a:r>
              <a:rPr lang="en-US" sz="1200" dirty="0"/>
              <a:t>, 22</a:t>
            </a:r>
            <a:endParaRPr lang="ru-RU" sz="1200" dirty="0"/>
          </a:p>
          <a:p>
            <a:r>
              <a:rPr lang="en-US" sz="1200" dirty="0"/>
              <a:t>TDTs "Alexandria" 12 floor </a:t>
            </a:r>
            <a:endParaRPr lang="ru-RU" sz="1200" dirty="0"/>
          </a:p>
          <a:p>
            <a:r>
              <a:rPr lang="en-US" sz="1200" dirty="0"/>
              <a:t>ph. 8 (862) 237-41-43/231-98-34</a:t>
            </a:r>
            <a:endParaRPr lang="ru-RU" sz="1200" dirty="0"/>
          </a:p>
          <a:p>
            <a:r>
              <a:rPr lang="en-US" sz="1200" dirty="0"/>
              <a:t> </a:t>
            </a:r>
            <a:endParaRPr lang="ru-RU" sz="1200" dirty="0"/>
          </a:p>
          <a:p>
            <a:r>
              <a:rPr lang="en-US" sz="1200" dirty="0"/>
              <a:t>Moscow</a:t>
            </a:r>
            <a:r>
              <a:rPr lang="ru-RU" sz="1200" dirty="0"/>
              <a:t>,</a:t>
            </a:r>
            <a:r>
              <a:rPr lang="en-US" sz="1200" dirty="0"/>
              <a:t>  </a:t>
            </a:r>
            <a:r>
              <a:rPr lang="en-US" sz="1200" dirty="0" err="1"/>
              <a:t>Maslovka</a:t>
            </a:r>
            <a:r>
              <a:rPr lang="en-US" sz="1200" dirty="0"/>
              <a:t> </a:t>
            </a:r>
            <a:r>
              <a:rPr lang="en-US" sz="1200" dirty="0" err="1"/>
              <a:t>str</a:t>
            </a:r>
            <a:r>
              <a:rPr lang="en-US" sz="1200" dirty="0"/>
              <a:t>, 18 </a:t>
            </a:r>
            <a:endParaRPr lang="ru-RU" sz="1200" dirty="0"/>
          </a:p>
          <a:p>
            <a:r>
              <a:rPr lang="en-US" sz="1200" dirty="0"/>
              <a:t>ph. 8 (495) 928-30-58 </a:t>
            </a:r>
          </a:p>
          <a:p>
            <a:endParaRPr lang="en-US" sz="1200" dirty="0"/>
          </a:p>
          <a:p>
            <a:r>
              <a:rPr lang="en-US" sz="1200" dirty="0"/>
              <a:t>Krasnodar</a:t>
            </a:r>
            <a:r>
              <a:rPr lang="ru-RU" sz="1200" dirty="0"/>
              <a:t>, </a:t>
            </a:r>
            <a:r>
              <a:rPr lang="en-US" sz="1200" dirty="0" err="1"/>
              <a:t>Babushkina</a:t>
            </a:r>
            <a:r>
              <a:rPr lang="en-US" sz="1200" dirty="0"/>
              <a:t> </a:t>
            </a:r>
            <a:r>
              <a:rPr lang="en-US" sz="1200" dirty="0" err="1"/>
              <a:t>str</a:t>
            </a:r>
            <a:r>
              <a:rPr lang="en-US" sz="1200" dirty="0"/>
              <a:t>,  218</a:t>
            </a:r>
          </a:p>
          <a:p>
            <a:r>
              <a:rPr lang="en-US" sz="1200" dirty="0"/>
              <a:t>ph. 8 (862) 233-59-53 </a:t>
            </a:r>
          </a:p>
          <a:p>
            <a:endParaRPr lang="ru-RU" sz="1200" dirty="0"/>
          </a:p>
          <a:p>
            <a:r>
              <a:rPr lang="en-US" sz="1200" u="sng" dirty="0">
                <a:hlinkClick r:id="rId2"/>
              </a:rPr>
              <a:t>www.prazdniksochi.com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en-US" sz="1200" dirty="0"/>
              <a:t> </a:t>
            </a:r>
            <a:endParaRPr lang="ru-RU" sz="1200" dirty="0"/>
          </a:p>
          <a:p>
            <a:r>
              <a:rPr lang="en-US" sz="1200" dirty="0"/>
              <a:t> Party with us is a must!</a:t>
            </a:r>
            <a:endParaRPr lang="ru-RU" sz="1200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7" y="1716623"/>
            <a:ext cx="3448662" cy="184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217</Words>
  <Application>Microsoft Office PowerPoint</Application>
  <PresentationFormat>Экран (4:3)</PresentationFormat>
  <Paragraphs>93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Мария</cp:lastModifiedBy>
  <cp:revision>7</cp:revision>
  <dcterms:modified xsi:type="dcterms:W3CDTF">2015-06-24T10:32:36Z</dcterms:modified>
</cp:coreProperties>
</file>